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916F-80A2-462C-A08E-BE6B08EC611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AFB0-D17E-4BA8-86D7-EF3168CE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916F-80A2-462C-A08E-BE6B08EC611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AFB0-D17E-4BA8-86D7-EF3168CE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5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Vascular dementia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Dementia with lewy bodies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Lewy Body Dementia Con’t…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Substantia Nigra</a:t>
            </a:r>
            <a:br>
              <a:rPr lang="en-US"/>
            </a:br>
            <a:r>
              <a:rPr lang="en-US"/>
              <a:t>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4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Creutzfeldt jakob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1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3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Communicating in the world of dementia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Vision:  what is happening?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6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Language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LOUDER &amp; SLOWER DOES NOT HELP</a:t>
            </a:r>
            <a:r>
              <a:rPr lang="en-US"/>
              <a:t>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6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5 unmet needs: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7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Difficult Behaviors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Dementia defined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3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do we need to use?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Positive Physical Approach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9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 to dementia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5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TEEpa snow PPA video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4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9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54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7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Hand under hand assistance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92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7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2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1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0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10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7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9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2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3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Mlc Consulting, L.C.</a:t>
            </a:r>
            <a:br>
              <a:rPr lang="en-US"/>
            </a:br>
            <a:r>
              <a:rPr lang="en-US"/>
              <a:t>3720 east second street</a:t>
            </a:r>
            <a:br>
              <a:rPr lang="en-US"/>
            </a:br>
            <a:r>
              <a:rPr lang="en-US"/>
              <a:t>Edmond, Ok  73034</a:t>
            </a:r>
            <a:br>
              <a:rPr lang="en-US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8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Classifications of dementia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94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63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Major types of dementia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Most common forms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Alzheimer’s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5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Communicating in the world of dementia</vt:lpstr>
      <vt:lpstr>Dementia defined </vt:lpstr>
      <vt:lpstr>PowerPoint Presentation</vt:lpstr>
      <vt:lpstr>Classifications of dementia</vt:lpstr>
      <vt:lpstr>Major types of dementia</vt:lpstr>
      <vt:lpstr>PowerPoint Presentation</vt:lpstr>
      <vt:lpstr>Most common forms</vt:lpstr>
      <vt:lpstr>Alzheimer’s disease</vt:lpstr>
      <vt:lpstr>PowerPoint Presentation</vt:lpstr>
      <vt:lpstr>PowerPoint Presentation</vt:lpstr>
      <vt:lpstr>Vascular dementia</vt:lpstr>
      <vt:lpstr>PowerPoint Presentation</vt:lpstr>
      <vt:lpstr>Dementia with lewy bodies</vt:lpstr>
      <vt:lpstr>Lewy Body Dementia Con’t…</vt:lpstr>
      <vt:lpstr>Substantia Nigra  </vt:lpstr>
      <vt:lpstr>Creutzfeldt jakob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Vision:  what is happening?</vt:lpstr>
      <vt:lpstr>PowerPoint Presentation</vt:lpstr>
      <vt:lpstr>Understanding Language </vt:lpstr>
      <vt:lpstr>PowerPoint Presentation</vt:lpstr>
      <vt:lpstr>LOUDER &amp; SLOWER DOES NOT HELP!</vt:lpstr>
      <vt:lpstr>5 unmet needs:</vt:lpstr>
      <vt:lpstr>Difficult Behaviors</vt:lpstr>
      <vt:lpstr>What do we need to use?</vt:lpstr>
      <vt:lpstr>Positive Physical Approach  </vt:lpstr>
      <vt:lpstr>Approaches to dementia</vt:lpstr>
      <vt:lpstr>TEEpa snow PPA video</vt:lpstr>
      <vt:lpstr>PowerPoint Presentation</vt:lpstr>
      <vt:lpstr>PowerPoint Presentation</vt:lpstr>
      <vt:lpstr>PowerPoint Presentation</vt:lpstr>
      <vt:lpstr>Hand under hand assistance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Mlc Consulting, L.C. 3720 east second street Edmond, Ok  73034 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Sharum</dc:creator>
  <cp:lastModifiedBy>Alex Sharum</cp:lastModifiedBy>
  <cp:revision>1</cp:revision>
  <dcterms:created xsi:type="dcterms:W3CDTF">2017-05-17T15:21:37Z</dcterms:created>
  <dcterms:modified xsi:type="dcterms:W3CDTF">2017-05-17T15:21:37Z</dcterms:modified>
</cp:coreProperties>
</file>